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6"/>
    <p:restoredTop sz="96327"/>
  </p:normalViewPr>
  <p:slideViewPr>
    <p:cSldViewPr snapToGrid="0" snapToObjects="1">
      <p:cViewPr>
        <p:scale>
          <a:sx n="90" d="100"/>
          <a:sy n="90" d="100"/>
        </p:scale>
        <p:origin x="1088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C7BDE-BD75-DF40-B723-5C24BAE91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CB494-6AD2-C745-8801-D4F1FF69A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836265-32F5-9A40-9D36-F2D8B73A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AC635-7FAA-6342-8118-E84F988B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573408-A35E-B149-9B12-DEDCB97D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1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AC1C8-8845-F14A-8696-D7C675DB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90CB20-2243-8C45-AB6F-25FE71C4C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F590F-2543-354F-AF1C-7E7F9C3C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FD3DF-A570-6C42-9C2E-F00342AD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6C4FF6-B11B-D24E-A438-09E2164F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3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821F95C-D85C-414B-A683-7E9D62043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5D1DA98-3306-C943-9D64-A6EA3C599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67D45C-ABD8-7546-87CD-3928018C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2C6549-A388-6940-9D4A-FF13E3F8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73D337-E88F-4A49-9818-6ED4D619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4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98B0A-AE84-A44B-A4F5-9A5B29F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B3269-941A-7140-84A4-35160360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C4384-5D2F-CA49-AB4F-36B9867C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98DCEE-B251-BB49-8EB8-EF4340F2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BE88F8-9E1F-B84E-90BD-50D1ACED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2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CAF3-0FAD-1045-8375-A2F0931E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4E27EB-80FE-E948-8728-DA8469FB1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D4EC7D-DF55-0744-BCD7-CE0B9C61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C54219-CC47-BC47-B83E-0D9A4A0E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3EC11A-A42A-944D-912D-7B9F143E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2AD58-475C-244F-A8B9-88C5B8B8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8A20E-7560-0D49-BD4C-0AF95A42E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E39C44-AFD2-F14D-8F03-D031339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D599BE-1B3D-F84E-9525-7FF5CCC0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87D47C-5E48-B24B-A765-B6DB5265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211C1D-41A7-DB41-937A-F9B15B6C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7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0B12C-BC72-A144-ABEC-CE9A1217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7D61BF-46DA-0848-87BF-EB7EFB929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2ABA18-6545-E54C-A7E1-E9CA02FDE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223167-CF72-4946-83C3-436D13FAA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617F10-DD3E-EF43-B73D-EE9DC750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A1BDA7-572D-D043-B3F8-BE3A367A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5663F2-7D55-3246-B0E4-68996E4C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91D86A-B9AC-4F4C-9C0D-D7C2A159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7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A4CF5-D7D6-934D-B80A-5A88C185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84259A-919D-1244-875E-52B6AD2F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A9DADA-E7DE-6A45-A9AC-E85BB0C8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7B25DA-4891-E047-A590-5CDB4FA9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E7693AD-30BF-5848-B5AC-2424532B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1A5737-9563-2A45-A386-6C95EDC5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D8951B-185A-7A40-89A6-73925F0C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30DB7-118B-BF4C-B353-6A13C92D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E0F50-4EF8-6F4C-AB50-9FE49FA94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0EEC44-BA6B-054C-8FF7-070DA0E00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3D2F9-A274-EF46-B3E2-DADDEA9A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CF0357-3378-7243-98D5-23BC4E39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81AEAC-EAF1-3A41-9195-5BA765FF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54F1F-B4F8-0245-8E06-DC8B113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DB4828E-F26A-EC47-9CD1-1AFAB31A3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DB1A3C-6BA2-0541-B3A9-4308BC79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600521-57D7-5F46-A68B-24ADF796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5D33FA-62A5-E349-B8BF-94D2937A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E80D4B-1A4D-1946-9D8D-15C8644B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1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21832EA-9B7B-384C-8E3A-EB56700A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95FA89-1A1C-E447-8708-882B9A14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901D47-C190-8B4E-8D70-0C4975065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BF11A-DD5A-8144-BA3B-DB662BCC5028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2AFDC-9D72-684D-81DD-B18C6D67E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D766BB-4642-2F48-B464-570FF46AD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lumc.nl/dsanleongranado/ATAC-seq-snakemak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6D4EF-2127-FE40-B33C-7D6DA5BB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DN1 ATAC-seq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0B1ADC-84DC-8F4F-8972-62AB2AB2B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Veronica</a:t>
            </a:r>
          </a:p>
        </p:txBody>
      </p:sp>
    </p:spTree>
    <p:extLst>
      <p:ext uri="{BB962C8B-B14F-4D97-AF65-F5344CB8AC3E}">
        <p14:creationId xmlns:p14="http://schemas.microsoft.com/office/powerpoint/2010/main" val="416982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17B3FA-9798-6146-93EB-35FF4F4B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calling: MACS2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AB1BFD-4DEF-C241-A27E-4098583B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296"/>
            <a:ext cx="2485059" cy="123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009558-4E96-3548-BC7C-87FCD44B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43" y="228600"/>
            <a:ext cx="6400800" cy="6400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726474-54F6-904B-8C60-492FC5E702B2}"/>
              </a:ext>
            </a:extLst>
          </p:cNvPr>
          <p:cNvSpPr txBox="1"/>
          <p:nvPr/>
        </p:nvSpPr>
        <p:spPr>
          <a:xfrm>
            <a:off x="5287617" y="3667539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28992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1876F3-5125-2940-B51E-9D7A8C4DB1F3}"/>
              </a:ext>
            </a:extLst>
          </p:cNvPr>
          <p:cNvSpPr txBox="1"/>
          <p:nvPr/>
        </p:nvSpPr>
        <p:spPr>
          <a:xfrm>
            <a:off x="5287616" y="532074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24902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FFA821-8AC6-ED4C-AA33-282E400C0CC6}"/>
              </a:ext>
            </a:extLst>
          </p:cNvPr>
          <p:cNvSpPr txBox="1"/>
          <p:nvPr/>
        </p:nvSpPr>
        <p:spPr>
          <a:xfrm>
            <a:off x="5287615" y="176191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37473</a:t>
            </a:r>
          </a:p>
        </p:txBody>
      </p:sp>
    </p:spTree>
    <p:extLst>
      <p:ext uri="{BB962C8B-B14F-4D97-AF65-F5344CB8AC3E}">
        <p14:creationId xmlns:p14="http://schemas.microsoft.com/office/powerpoint/2010/main" val="157831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9E93B3-8E60-EE48-9D5A-13056ACA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08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116AFF-D31E-054A-A0E5-CF126C4D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2" y="1072598"/>
            <a:ext cx="2768600" cy="4191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2B8B4A8-53DD-8245-9E66-AEAEBCED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76" y="0"/>
            <a:ext cx="4680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0DFB14B-3DBC-BA49-9087-B57F7F29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9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3E73AB-6D29-AB40-9915-E226627D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61950"/>
            <a:ext cx="96774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9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81C585-F4E2-284A-9F4E-91BFAA4A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115" y="228600"/>
            <a:ext cx="6400800" cy="6400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78D6843-CE09-2243-B686-D5D7B2FD4EF7}"/>
              </a:ext>
            </a:extLst>
          </p:cNvPr>
          <p:cNvSpPr txBox="1"/>
          <p:nvPr/>
        </p:nvSpPr>
        <p:spPr>
          <a:xfrm>
            <a:off x="4300152" y="4819134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58065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9C25A61-4D22-4447-9349-DBA7AA11BC16}"/>
              </a:ext>
            </a:extLst>
          </p:cNvPr>
          <p:cNvSpPr txBox="1"/>
          <p:nvPr/>
        </p:nvSpPr>
        <p:spPr>
          <a:xfrm>
            <a:off x="4300152" y="5539601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42861</a:t>
            </a:r>
          </a:p>
        </p:txBody>
      </p:sp>
    </p:spTree>
    <p:extLst>
      <p:ext uri="{BB962C8B-B14F-4D97-AF65-F5344CB8AC3E}">
        <p14:creationId xmlns:p14="http://schemas.microsoft.com/office/powerpoint/2010/main" val="265421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73580A-D32A-674C-BB5F-8B77EFD3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83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844C96-AB76-764E-8BD9-44B48D9D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31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834E14-F9FC-054A-8BC7-7E888621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9C0152-8257-E14C-A760-4FE9A758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87" y="1028700"/>
            <a:ext cx="6096000" cy="193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4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E9F848C-50A2-E14D-A03B-F8599047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9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53FD6F-6432-B945-A802-52E36860E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22" y="1400174"/>
            <a:ext cx="5988629" cy="19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2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C8214-1DA0-CB49-BC2F-BB79EEA7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D4D226-433A-624D-96F3-B18196DBE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50000 DN1 cells from OP9:</a:t>
            </a:r>
          </a:p>
          <a:p>
            <a:pPr lvl="1"/>
            <a:r>
              <a:rPr lang="en-US" dirty="0"/>
              <a:t>2 x WT</a:t>
            </a:r>
          </a:p>
          <a:p>
            <a:pPr lvl="1"/>
            <a:r>
              <a:rPr lang="en-US" dirty="0"/>
              <a:t>2 x KO </a:t>
            </a: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3E7D5CBD-999C-FC42-87D3-85113D46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46" y="3396818"/>
            <a:ext cx="2632332" cy="2828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857117-A475-2143-A369-E2BB3307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086" y="3802393"/>
            <a:ext cx="6524368" cy="23077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EE7DA1-FC69-6D49-A94B-1491901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261" y="1825625"/>
            <a:ext cx="6629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3B7437C-582C-3945-9F46-403D2B02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2" y="293912"/>
            <a:ext cx="9391135" cy="22979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DC8B2-8450-614F-A0D1-DB4BB6E2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02" y="2831752"/>
            <a:ext cx="5053595" cy="40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44565A50-1E8E-794B-B705-DC5150D4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5" y="1914268"/>
            <a:ext cx="5784335" cy="1665579"/>
          </a:xfrm>
          <a:prstGeom prst="rect">
            <a:avLst/>
          </a:prstGeom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36724514-6B7A-1447-8BF4-55211F0F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68" y="1930042"/>
            <a:ext cx="5784335" cy="1649805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F88BF51C-D31E-A04D-90B3-3C224961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3" y="4481756"/>
            <a:ext cx="5784335" cy="983003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93D3BE6D-1CEF-284F-8AE9-2DF39786B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625" y="4233734"/>
            <a:ext cx="5784335" cy="1120183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B8BD82C-B003-8441-8153-F7FADB7E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reports provided by </a:t>
            </a:r>
            <a:r>
              <a:rPr lang="en-US" dirty="0" err="1"/>
              <a:t>Macrogen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0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C42-32EC-C941-B6E4-71D521AF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FCD562-2B47-874A-B09C-7074716C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Done with our </a:t>
            </a:r>
            <a:r>
              <a:rPr lang="en-US">
                <a:hlinkClick r:id="rId2"/>
              </a:rPr>
              <a:t>Snakemake-ATAC-seq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4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F2B274-46F4-D343-ACAD-A7414DA6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844"/>
            <a:ext cx="12078698" cy="36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3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52DB1A-A692-8941-B425-6822CE87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33"/>
            <a:ext cx="12192000" cy="45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1C40CD-71C9-9946-891A-0E155006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902"/>
            <a:ext cx="12192000" cy="58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7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C23D5D-7ED5-244C-B861-6143DD10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38"/>
            <a:ext cx="12192000" cy="47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28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35</Words>
  <Application>Microsoft Macintosh PowerPoint</Application>
  <PresentationFormat>Grand écran</PresentationFormat>
  <Paragraphs>14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DN1 ATAC-seq </vt:lpstr>
      <vt:lpstr>Présentation PowerPoint</vt:lpstr>
      <vt:lpstr>Présentation PowerPoint</vt:lpstr>
      <vt:lpstr>QC reports provided by Macrogen</vt:lpstr>
      <vt:lpstr>Analysis</vt:lpstr>
      <vt:lpstr>Présentation PowerPoint</vt:lpstr>
      <vt:lpstr>Présentation PowerPoint</vt:lpstr>
      <vt:lpstr>Présentation PowerPoint</vt:lpstr>
      <vt:lpstr>Présentation PowerPoint</vt:lpstr>
      <vt:lpstr>Peak calling: MACS2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DN1 ATAC-seq </dc:title>
  <dc:creator>Chouaref, J. (HG)</dc:creator>
  <cp:lastModifiedBy>Chouaref, J. (HG)</cp:lastModifiedBy>
  <cp:revision>3</cp:revision>
  <dcterms:created xsi:type="dcterms:W3CDTF">2021-09-09T12:39:26Z</dcterms:created>
  <dcterms:modified xsi:type="dcterms:W3CDTF">2021-09-15T16:06:32Z</dcterms:modified>
</cp:coreProperties>
</file>